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15/07/2024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15/07/2024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15/07/2024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15/07/2024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15/07/2024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9209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Alles met mate(n)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24097" y="3597478"/>
            <a:ext cx="47802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>
                <a:solidFill>
                  <a:srgbClr val="0082BD"/>
                </a:solidFill>
                <a:latin typeface="Lilita One" panose="02000000000000000000" pitchFamily="2" charset="0"/>
              </a:rPr>
              <a:t>Alles wat je altijd al wilde weten over verslaving!</a:t>
            </a:r>
            <a:endParaRPr lang="en-AU" sz="667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aarom is een verslaving moeilijk te doorbreken? | VAD">
            <a:extLst>
              <a:ext uri="{FF2B5EF4-FFF2-40B4-BE49-F238E27FC236}">
                <a16:creationId xmlns:a16="http://schemas.microsoft.com/office/drawing/2014/main" id="{E80530E5-676A-7380-AA06-B720990C01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6" r="17626"/>
          <a:stretch/>
        </p:blipFill>
        <p:spPr bwMode="auto">
          <a:xfrm>
            <a:off x="6095999" y="94825"/>
            <a:ext cx="6052537" cy="666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376321" y="1063878"/>
            <a:ext cx="6733617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Wanneer ben je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AU" sz="600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‘verslaafd’ aan iets?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709326" y="102991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859720" y="2920935"/>
            <a:ext cx="576681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Waarom geraken we makkelijk verslaafd aan sommige middelen of gewoontes?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erslaving -">
            <a:extLst>
              <a:ext uri="{FF2B5EF4-FFF2-40B4-BE49-F238E27FC236}">
                <a16:creationId xmlns:a16="http://schemas.microsoft.com/office/drawing/2014/main" id="{E5589E62-F6ED-E0D0-3A98-440801409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" r="5357"/>
          <a:stretch/>
        </p:blipFill>
        <p:spPr bwMode="auto">
          <a:xfrm>
            <a:off x="323575" y="667512"/>
            <a:ext cx="4729172" cy="436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37009" y="2652102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Wat kunnen de gevolgen zijn als je ermee doorgaat?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endParaRPr lang="en-AU" sz="4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Wat kunnen de gevolgen zijn als je ermee stopt?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Wat kan je doen tegen hoofdpijn? - Fonkelzorg Huisartsen">
            <a:extLst>
              <a:ext uri="{FF2B5EF4-FFF2-40B4-BE49-F238E27FC236}">
                <a16:creationId xmlns:a16="http://schemas.microsoft.com/office/drawing/2014/main" id="{2575698D-A089-B7BA-5E9C-25E2C6D8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296" y="156016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larmerende&quot; toename geldproblemen, steeds meer hulp gezocht - Kassa -  BNNVARA">
            <a:extLst>
              <a:ext uri="{FF2B5EF4-FFF2-40B4-BE49-F238E27FC236}">
                <a16:creationId xmlns:a16="http://schemas.microsoft.com/office/drawing/2014/main" id="{B93F322B-27E5-76B3-9693-2C5D7B248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592" y="200444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enzaamheid neemt af, maar blijft hoog onder kwetsbare inwoners">
            <a:extLst>
              <a:ext uri="{FF2B5EF4-FFF2-40B4-BE49-F238E27FC236}">
                <a16:creationId xmlns:a16="http://schemas.microsoft.com/office/drawing/2014/main" id="{B2694BEF-1A09-1DEF-FD6D-686BAB319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71" y="3673009"/>
            <a:ext cx="309562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at is een verslaving en kun je van een verslaving afkomen?">
            <a:extLst>
              <a:ext uri="{FF2B5EF4-FFF2-40B4-BE49-F238E27FC236}">
                <a16:creationId xmlns:a16="http://schemas.microsoft.com/office/drawing/2014/main" id="{A3601F45-E2F9-07BB-34A6-B083ED7B4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60" y="5217753"/>
            <a:ext cx="3209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345723" y="3306205"/>
            <a:ext cx="6588713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...maar kunnen vaak ook heel schadelijk en verslavend zijn...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97544" y="98036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Welke dingen lijken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soms ‘onschuldig’?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18624" y="693771"/>
            <a:ext cx="5869745" cy="3479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“Soms is het moeilijk om toe te geven dat je verslaafd bent. In deze vorming gaat het ook over hoe je collega’s hiermee kan helpen.”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286</Words>
  <Application>Microsoft Office PowerPoint</Application>
  <PresentationFormat>Breedbeeld</PresentationFormat>
  <Paragraphs>27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29</cp:revision>
  <dcterms:created xsi:type="dcterms:W3CDTF">2023-11-14T11:00:12Z</dcterms:created>
  <dcterms:modified xsi:type="dcterms:W3CDTF">2024-07-15T12:49:48Z</dcterms:modified>
</cp:coreProperties>
</file>