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16/07/2024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16/07/2024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16/07/2024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624097" y="243061"/>
            <a:ext cx="46981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STRESS-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LES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363415" y="3458197"/>
            <a:ext cx="559190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5400">
                <a:solidFill>
                  <a:srgbClr val="0082BD"/>
                </a:solidFill>
                <a:latin typeface="Lilita One" panose="02000000000000000000" pitchFamily="2" charset="0"/>
              </a:rPr>
              <a:t>Een les over stress, zonder stress!</a:t>
            </a:r>
            <a:endParaRPr lang="en-AU" sz="80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hat happens to your body when you're stressed">
            <a:extLst>
              <a:ext uri="{FF2B5EF4-FFF2-40B4-BE49-F238E27FC236}">
                <a16:creationId xmlns:a16="http://schemas.microsoft.com/office/drawing/2014/main" id="{626852DF-DC69-C28D-B98E-25D084D10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t="1402" r="8636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738965" y="3429000"/>
            <a:ext cx="576681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Hoe kunnen we hier anders mee omgaan?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E8BEF499-B615-4332-EB3B-B2CF4E993527}"/>
              </a:ext>
            </a:extLst>
          </p:cNvPr>
          <p:cNvSpPr txBox="1"/>
          <p:nvPr/>
        </p:nvSpPr>
        <p:spPr>
          <a:xfrm>
            <a:off x="5738965" y="892736"/>
            <a:ext cx="5766816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Stress is vaak een oorzaak OF een gevolg van problemen op de werkvloer?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2050" name="Picture 2" descr="HOE GA JE OM MET STRESS OP DE WERKVLOER?">
            <a:extLst>
              <a:ext uri="{FF2B5EF4-FFF2-40B4-BE49-F238E27FC236}">
                <a16:creationId xmlns:a16="http://schemas.microsoft.com/office/drawing/2014/main" id="{7016F6DA-6FAB-E230-D5F5-041E558E3D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9" r="16013"/>
          <a:stretch/>
        </p:blipFill>
        <p:spPr bwMode="auto">
          <a:xfrm>
            <a:off x="323574" y="691218"/>
            <a:ext cx="4729172" cy="435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679973" y="2520496"/>
            <a:ext cx="5766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Hadden mensen in de Oertijd ook al stress?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Is stress altijd iets negatief?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3074" name="Picture 2" descr="Stress, immuunsyteem en yoga !">
            <a:extLst>
              <a:ext uri="{FF2B5EF4-FFF2-40B4-BE49-F238E27FC236}">
                <a16:creationId xmlns:a16="http://schemas.microsoft.com/office/drawing/2014/main" id="{7B351C61-5217-E327-1F6C-DF9E19289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669" y="460815"/>
            <a:ext cx="3055327" cy="181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oe omgaan met stress? | HZIV">
            <a:extLst>
              <a:ext uri="{FF2B5EF4-FFF2-40B4-BE49-F238E27FC236}">
                <a16:creationId xmlns:a16="http://schemas.microsoft.com/office/drawing/2014/main" id="{838CED36-752B-2913-E47F-58CA6C7E8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660" y="2616452"/>
            <a:ext cx="4131367" cy="137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tress: een positieve lichaamsreactie?">
            <a:extLst>
              <a:ext uri="{FF2B5EF4-FFF2-40B4-BE49-F238E27FC236}">
                <a16:creationId xmlns:a16="http://schemas.microsoft.com/office/drawing/2014/main" id="{63CE97C4-C372-FD6E-EA38-93912853D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990" y="4395492"/>
            <a:ext cx="3223665" cy="205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524638" y="3293083"/>
            <a:ext cx="576681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Dan leer ik best hoe </a:t>
            </a: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ermee om te gaan!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5524638" y="111051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Is stress niet te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vermijden?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  <p:pic>
        <p:nvPicPr>
          <p:cNvPr id="4098" name="Picture 2" descr="Omgaan met stress | Gezondheidsnet">
            <a:extLst>
              <a:ext uri="{FF2B5EF4-FFF2-40B4-BE49-F238E27FC236}">
                <a16:creationId xmlns:a16="http://schemas.microsoft.com/office/drawing/2014/main" id="{3DF4E937-0186-5204-C2F7-4C13BF734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58"/>
          <a:stretch/>
        </p:blipFill>
        <p:spPr bwMode="auto">
          <a:xfrm>
            <a:off x="257564" y="767346"/>
            <a:ext cx="4517816" cy="4215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671732" y="453118"/>
            <a:ext cx="5869745" cy="5171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“Goed om eens een dagje stil te staan en je af te vragen waar al die stress soms vandaag komt. </a:t>
            </a: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Ook het stukje over ‘draagkracht’ en ‘draaglast’ was een ontdekking!”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290</Words>
  <Application>Microsoft Office PowerPoint</Application>
  <PresentationFormat>Breedbeeld</PresentationFormat>
  <Paragraphs>23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32</cp:revision>
  <dcterms:created xsi:type="dcterms:W3CDTF">2023-11-14T11:00:12Z</dcterms:created>
  <dcterms:modified xsi:type="dcterms:W3CDTF">2024-07-16T07:46:41Z</dcterms:modified>
</cp:coreProperties>
</file>