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68" r:id="rId2"/>
    <p:sldId id="270" r:id="rId3"/>
    <p:sldId id="271" r:id="rId4"/>
    <p:sldId id="274" r:id="rId5"/>
    <p:sldId id="261" r:id="rId6"/>
    <p:sldId id="26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3BD"/>
    <a:srgbClr val="60003B"/>
    <a:srgbClr val="6D6E71"/>
    <a:srgbClr val="F2D350"/>
    <a:srgbClr val="F8ABA0"/>
    <a:srgbClr val="004A24"/>
    <a:srgbClr val="EA5C39"/>
    <a:srgbClr val="ACA2CF"/>
    <a:srgbClr val="A59B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A7A718-0190-48B0-9318-4C3E74E76D72}" v="260" dt="2024-02-21T10:38:17.2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43" autoAdjust="0"/>
    <p:restoredTop sz="79477" autoAdjust="0"/>
  </p:normalViewPr>
  <p:slideViewPr>
    <p:cSldViewPr snapToGrid="0">
      <p:cViewPr varScale="1">
        <p:scale>
          <a:sx n="65" d="100"/>
          <a:sy n="65" d="100"/>
        </p:scale>
        <p:origin x="1229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DC69E2-C7B7-2D4A-ADB4-A50BF20670A8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08EABF-E487-9B47-AFFF-39ACF0897CA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923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-&gt; Probeer plaats van tekst en afbeelding op elke slide te behouden. Bedoeling is natuurlijk wel om ze aan te passen aan het thema...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290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Slide 1/3 met iets belangrijk uit de vorming.</a:t>
            </a:r>
            <a:br>
              <a:rPr lang="en-US"/>
            </a:br>
            <a:br>
              <a:rPr lang="en-US"/>
            </a:br>
            <a:r>
              <a:rPr lang="en-US"/>
              <a:t>-&gt; Probeer plaats van tekst en afbeelding op elke slide te behouden. Bedoeling is natuurlijk wel om ze aan te passen aan het thema...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4334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Slide 2/3 met iets belangrijk uit de vorming</a:t>
            </a:r>
            <a:br>
              <a:rPr lang="en-US"/>
            </a:br>
            <a:br>
              <a:rPr lang="en-US"/>
            </a:br>
            <a:r>
              <a:rPr lang="en-US"/>
              <a:t>-&gt; Probeer plaats van tekst en afbeelding op elke slide te behouden. Bedoeling is natuurlijk wel om ze aan te passen aan het thema...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0041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64EFE-37D8-62C9-F2BD-58D01E0CD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A14064-A8A5-FE7E-AF99-01C0EDF847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0B880F-24C9-17B2-01C9-4AC79E96E4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Slide 3/3 met iets belangrijk uit de vorming</a:t>
            </a:r>
            <a:br>
              <a:rPr lang="en-US"/>
            </a:br>
            <a:br>
              <a:rPr lang="en-US"/>
            </a:br>
            <a:r>
              <a:rPr lang="en-US"/>
              <a:t>-&gt; Probeer plaats van tekst en afbeelding op elke slide te behouden. Bedoeling is natuurlijk wel om ze aan te passen aan het thema...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3BD106-231F-CBF8-1726-256599BE1D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6717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Als laatste slide gebruiken we steeds een belangrijke slagzin uit de vorming, op een kleurrijke achtergrond. Deze achtergrond/afbeelding mag je wel zelf kiezen.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6857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411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1C361-9272-3811-7459-104280DF1D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D03A2B-95EC-0383-83D6-AF730FABDB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AE3A2A-F745-991B-B294-A1F7058B3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D52DB-A9A2-A543-8C3C-EC32D74D0C8D}" type="datetime1">
              <a:rPr lang="en-AU" smtClean="0"/>
              <a:t>12/08/2024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C2610F-4E7E-A30A-9BE8-5AC72847C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4C19D1-52A1-44AE-B041-C3A2DD0E8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6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F7C7C-EACC-2F9E-2FE4-D264F86DE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2F7A98-F828-0E18-2F2A-02707BD595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FB2C1E-7E1D-3526-67CB-8F6666AF4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801E5-27D9-3241-BDAA-9D3E4413306A}" type="datetime1">
              <a:rPr lang="en-AU" smtClean="0"/>
              <a:t>12/08/2024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7E2662-38CD-227F-E887-CA03B3131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39E980-1B81-ED8C-1301-4DABE4A27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76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D0BDE-A588-10AD-8409-D2EB21778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44AB91-26BC-4C16-7E46-BF46B50DD8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4E88F5-9F09-8404-AC34-E18262479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000BC-4A20-F945-BC37-C022AC5FEBA6}" type="datetime1">
              <a:rPr lang="en-AU" smtClean="0"/>
              <a:t>12/08/2024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C67DE0-2E3E-45B1-71B8-2ACF22D9D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B63DDD-9DF0-CFEE-8FEE-645E001A2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425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0D6D8-4C4B-6818-D1A4-CFDC7A78C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3ADAB-5816-CDE0-1AF8-F584F47234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9B5758-6A8F-29E3-6509-28DE459617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68C8AF-6F96-922F-D972-2733E8F08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A2ED9-132C-FA4B-9B00-5E6463F4DB01}" type="datetime1">
              <a:rPr lang="en-AU" smtClean="0"/>
              <a:t>12/08/2024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10521C-8642-5651-7769-9938C89BA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A16403-A726-B737-3B6F-1859547B6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025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E8E75-CB0D-DD0A-066A-BB3ABAC83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1AF816-6C7B-C3B6-5EF5-932FB74342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FF1AC7-46D1-697B-E77A-3B274D440E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0986F8-E076-9CD4-F760-2FA2818F96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431C58-C421-263B-3FA8-696BFF4D9C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BC2C81-0A1B-9E8A-AECF-76D6DA543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36D27-B1D7-CE4B-9651-59A194C55DBA}" type="datetime1">
              <a:rPr lang="en-AU" smtClean="0"/>
              <a:t>12/08/2024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4E1B45-B1E0-B3C8-9DAB-F8DB8176C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D78235-263B-6B88-9803-53A54C72E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40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857B6-486E-A34F-1DD5-DB1BB929E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669A34-AD1F-35B9-307D-7EC2309C3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67CAF-514A-8940-AD78-1B20E9E703BE}" type="datetime1">
              <a:rPr lang="en-AU" smtClean="0"/>
              <a:t>12/08/2024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9471D7-72DF-72A2-61EE-B1740DC57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A34D8A-2729-B17E-A800-E6669523D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416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ADF8A3-B983-9B96-BEBC-7783DD0F2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C1B1F-1D13-F145-AF69-90ADB7BF3100}" type="datetime1">
              <a:rPr lang="en-AU" smtClean="0"/>
              <a:t>12/08/2024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4FF5A1-700E-DF2A-F20F-14BEB1035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502238-915B-98D6-E95F-0ECC00EAB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961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2C5C7-8A43-3984-63E2-DE02C47B3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B8501E-C528-025E-66B1-718C0875BD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FD37CF-5EA0-73A8-56E9-C711089BA1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7A58DA-DD4F-4D7F-27BC-3289B273F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7BFB-82F4-124E-8B70-BCC487E1CAAD}" type="datetime1">
              <a:rPr lang="en-AU" smtClean="0"/>
              <a:t>12/08/2024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75A6CF-BF68-DD4D-DF4D-FE3F5E1AC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EAD49F-E4F1-C4A3-2391-8ABAEC0C3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154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C3F82-74B8-4993-1834-813AF342C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CC8AB4-6DF2-EA51-19F9-B7965F8D06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7F71CE-69BA-DA77-F3D7-19955F6ACE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760B5B-7643-0C76-EBA0-A7F4DBC01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E8F57-9E44-E040-8249-BEAE43873BE3}" type="datetime1">
              <a:rPr lang="en-AU" smtClean="0"/>
              <a:t>12/08/2024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0B1BD3-9CF1-420F-4A4A-C4DC00004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0614D4-4156-28C0-387D-F84B6D063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072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927D1-C670-8DA4-EACE-9174E1EE9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729FB5-A1CC-1B6F-3CE7-4B8CBF1C67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8ABCD2-9C7C-A86F-3848-FB89A0CE8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7F8ED-1D10-D541-9F99-A55FE948481A}" type="datetime1">
              <a:rPr lang="en-AU" smtClean="0"/>
              <a:t>12/08/2024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9367D-8D0F-0AFD-16CB-72C1F0710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1766DC-CE38-21FD-A1F4-004A3D2AA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763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A41DE0-0E24-48A2-5AED-C001989B99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5C5B38-D1CF-CD79-5819-543C697616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35819E-19FA-CF58-3651-1ACB1C234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10B54-2105-4C4F-9D5E-1E8D061CE261}" type="datetime1">
              <a:rPr lang="en-AU" smtClean="0"/>
              <a:t>12/08/2024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C5C04D-A3B7-53AE-9A71-B16F049F3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E26932-B230-BDD2-E953-09EC4D850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25123D-D1F6-10CB-E26E-9BD71C6FA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FF4050-151D-A590-0880-18B2FEE02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0FDCB-9780-2829-2295-A271F80AA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810DA-5571-804D-B4A0-31300B53354D}" type="datetime1">
              <a:rPr lang="en-AU" smtClean="0"/>
              <a:t>12/08/2024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084160-FC68-FAA8-6E9D-DB36B526CA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0A5F64-40BA-0BD1-0718-B29528C966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981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18197107-4655-91AB-8DE0-443BB49E616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8D548D-0BFF-EC8A-70A2-B461751C9F1F}"/>
              </a:ext>
            </a:extLst>
          </p:cNvPr>
          <p:cNvSpPr txBox="1"/>
          <p:nvPr/>
        </p:nvSpPr>
        <p:spPr>
          <a:xfrm>
            <a:off x="624096" y="243061"/>
            <a:ext cx="5096766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8000" dirty="0" err="1">
                <a:solidFill>
                  <a:srgbClr val="0082BD"/>
                </a:solidFill>
                <a:latin typeface="Lilita One" panose="02000000000000000000" pitchFamily="2" charset="0"/>
              </a:rPr>
              <a:t>Veilig</a:t>
            </a:r>
            <a:r>
              <a:rPr lang="en-AU" sz="8000" dirty="0">
                <a:solidFill>
                  <a:srgbClr val="0082BD"/>
                </a:solidFill>
                <a:latin typeface="Lilita One" panose="02000000000000000000" pitchFamily="2" charset="0"/>
              </a:rPr>
              <a:t> in het   </a:t>
            </a:r>
            <a:r>
              <a:rPr lang="en-AU" sz="8000" dirty="0" err="1">
                <a:solidFill>
                  <a:srgbClr val="0082BD"/>
                </a:solidFill>
                <a:latin typeface="Lilita One" panose="02000000000000000000" pitchFamily="2" charset="0"/>
              </a:rPr>
              <a:t>verkeer</a:t>
            </a:r>
            <a:br>
              <a:rPr lang="en-AU" sz="9600" dirty="0">
                <a:solidFill>
                  <a:srgbClr val="0082BD"/>
                </a:solidFill>
                <a:latin typeface="Lilita One" panose="02000000000000000000" pitchFamily="2" charset="0"/>
              </a:rPr>
            </a:b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8B5851-37CA-178B-0694-B50A3159C73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2137" y="6213231"/>
            <a:ext cx="2356399" cy="496711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42B8FE3C-E27D-FF5C-B9B3-E99CFA2E2928}"/>
              </a:ext>
            </a:extLst>
          </p:cNvPr>
          <p:cNvSpPr txBox="1"/>
          <p:nvPr/>
        </p:nvSpPr>
        <p:spPr>
          <a:xfrm>
            <a:off x="643491" y="3553781"/>
            <a:ext cx="472078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dirty="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Over</a:t>
            </a:r>
            <a:r>
              <a:rPr lang="en-AU" sz="40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r>
              <a:rPr lang="en-AU" sz="4000" dirty="0" err="1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afleidingen</a:t>
            </a:r>
            <a:r>
              <a:rPr lang="en-AU" sz="4000" dirty="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 </a:t>
            </a:r>
            <a:r>
              <a:rPr lang="en-AU" sz="4000" dirty="0" err="1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en</a:t>
            </a:r>
            <a:r>
              <a:rPr lang="en-AU" sz="4000" dirty="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 </a:t>
            </a:r>
            <a:r>
              <a:rPr lang="en-AU" sz="4000" dirty="0" err="1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zichtbaar</a:t>
            </a:r>
            <a:r>
              <a:rPr lang="en-AU" sz="4000" dirty="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 </a:t>
            </a:r>
            <a:r>
              <a:rPr lang="en-AU" sz="4000" dirty="0" err="1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zijn</a:t>
            </a:r>
            <a:r>
              <a:rPr lang="en-AU" sz="4000" dirty="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 in he</a:t>
            </a:r>
            <a:r>
              <a:rPr lang="en-AU" sz="4000" dirty="0">
                <a:solidFill>
                  <a:srgbClr val="0082BD"/>
                </a:solidFill>
                <a:latin typeface="Lilita One" panose="02000000000000000000" pitchFamily="2" charset="0"/>
              </a:rPr>
              <a:t>t </a:t>
            </a:r>
            <a:r>
              <a:rPr lang="en-AU" sz="4000" dirty="0" err="1">
                <a:solidFill>
                  <a:srgbClr val="0082BD"/>
                </a:solidFill>
                <a:latin typeface="Lilita One" panose="02000000000000000000" pitchFamily="2" charset="0"/>
              </a:rPr>
              <a:t>verkeer</a:t>
            </a:r>
            <a:endParaRPr lang="en-AU" sz="4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</p:txBody>
      </p:sp>
      <p:pic>
        <p:nvPicPr>
          <p:cNvPr id="2050" name="Picture 2" descr="Veiligheid op de werkvloer, wat en hoe? | OMP">
            <a:extLst>
              <a:ext uri="{FF2B5EF4-FFF2-40B4-BE49-F238E27FC236}">
                <a16:creationId xmlns:a16="http://schemas.microsoft.com/office/drawing/2014/main" id="{249F3044-4DF6-D561-AA20-DD07AEB816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7" t="757" r="27300" b="1358"/>
          <a:stretch/>
        </p:blipFill>
        <p:spPr bwMode="auto">
          <a:xfrm>
            <a:off x="6096000" y="94824"/>
            <a:ext cx="6052536" cy="6668347"/>
          </a:xfrm>
          <a:prstGeom prst="rect">
            <a:avLst/>
          </a:prstGeom>
          <a:noFill/>
          <a:ln w="76200">
            <a:solidFill>
              <a:srgbClr val="0083B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8CE92F31-62D0-1844-2A11-E088ACB4BD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86795"/>
            <a:ext cx="6044959" cy="66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848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8D7E1679-687F-0DA1-C365-ED0994D6D0C5}"/>
              </a:ext>
            </a:extLst>
          </p:cNvPr>
          <p:cNvSpPr/>
          <p:nvPr/>
        </p:nvSpPr>
        <p:spPr>
          <a:xfrm>
            <a:off x="0" y="0"/>
            <a:ext cx="12192000" cy="6824472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8D548D-0BFF-EC8A-70A2-B461751C9F1F}"/>
              </a:ext>
            </a:extLst>
          </p:cNvPr>
          <p:cNvSpPr txBox="1"/>
          <p:nvPr/>
        </p:nvSpPr>
        <p:spPr>
          <a:xfrm>
            <a:off x="6442123" y="1948029"/>
            <a:ext cx="5195396" cy="2113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6000" dirty="0">
                <a:solidFill>
                  <a:srgbClr val="0082BD"/>
                </a:solidFill>
                <a:latin typeface="Lilita One" panose="02000000000000000000" pitchFamily="2" charset="0"/>
              </a:rPr>
              <a:t>Ken </a:t>
            </a:r>
            <a:r>
              <a:rPr lang="en-AU" sz="6000" dirty="0" err="1">
                <a:solidFill>
                  <a:srgbClr val="0082BD"/>
                </a:solidFill>
                <a:latin typeface="Lilita One" panose="02000000000000000000" pitchFamily="2" charset="0"/>
              </a:rPr>
              <a:t>jij</a:t>
            </a:r>
            <a:r>
              <a:rPr lang="en-AU" sz="6000" dirty="0">
                <a:solidFill>
                  <a:srgbClr val="0082BD"/>
                </a:solidFill>
                <a:latin typeface="Lilita One" panose="02000000000000000000" pitchFamily="2" charset="0"/>
              </a:rPr>
              <a:t> de </a:t>
            </a:r>
            <a:br>
              <a:rPr lang="en-AU" sz="6000" dirty="0">
                <a:solidFill>
                  <a:srgbClr val="0082BD"/>
                </a:solidFill>
                <a:latin typeface="Lilita One" panose="02000000000000000000" pitchFamily="2" charset="0"/>
              </a:rPr>
            </a:br>
            <a:br>
              <a:rPr lang="en-AU" sz="6000" dirty="0">
                <a:solidFill>
                  <a:srgbClr val="0082BD"/>
                </a:solidFill>
                <a:latin typeface="Lilita One" panose="02000000000000000000" pitchFamily="2" charset="0"/>
              </a:rPr>
            </a:br>
            <a:r>
              <a:rPr lang="en-AU" sz="6000" dirty="0" err="1">
                <a:solidFill>
                  <a:srgbClr val="0082BD"/>
                </a:solidFill>
                <a:latin typeface="Lilita One" panose="02000000000000000000" pitchFamily="2" charset="0"/>
              </a:rPr>
              <a:t>verkeersregels</a:t>
            </a:r>
            <a:r>
              <a:rPr lang="en-AU" sz="6000" dirty="0">
                <a:solidFill>
                  <a:srgbClr val="0082BD"/>
                </a:solidFill>
                <a:latin typeface="Lilita One" panose="02000000000000000000" pitchFamily="2" charset="0"/>
              </a:rPr>
              <a:t>?</a:t>
            </a:r>
            <a:endParaRPr lang="en-AU" sz="6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pPr>
              <a:lnSpc>
                <a:spcPts val="3440"/>
              </a:lnSpc>
            </a:pPr>
            <a:endParaRPr lang="en-AU" sz="6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0F471CB-9E10-AEA7-3177-BB7051AC18F4}"/>
              </a:ext>
            </a:extLst>
          </p:cNvPr>
          <p:cNvCxnSpPr/>
          <p:nvPr/>
        </p:nvCxnSpPr>
        <p:spPr>
          <a:xfrm>
            <a:off x="374904" y="6190488"/>
            <a:ext cx="359156" cy="0"/>
          </a:xfrm>
          <a:prstGeom prst="line">
            <a:avLst/>
          </a:prstGeom>
          <a:ln w="12700">
            <a:solidFill>
              <a:srgbClr val="0083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6499B7F1-E3C5-D7C0-8A55-B0D767017054}"/>
              </a:ext>
            </a:extLst>
          </p:cNvPr>
          <p:cNvSpPr txBox="1">
            <a:spLocks/>
          </p:cNvSpPr>
          <p:nvPr/>
        </p:nvSpPr>
        <p:spPr>
          <a:xfrm>
            <a:off x="374903" y="6226368"/>
            <a:ext cx="3591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000" dirty="0">
              <a:solidFill>
                <a:srgbClr val="0083BD"/>
              </a:solidFill>
              <a:latin typeface="Lilita One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74A5C6-4BB2-2511-08A8-3E0E207DB48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4767479">
            <a:off x="7665190" y="1065799"/>
            <a:ext cx="2067605" cy="10321138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14EEE53C-5833-08B6-1A6F-EFCA8E0E5E6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9673" y="6160574"/>
            <a:ext cx="2356399" cy="496711"/>
          </a:xfrm>
          <a:prstGeom prst="rect">
            <a:avLst/>
          </a:prstGeom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9F78A853-0910-75B5-3824-DEB2913848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481" y="568622"/>
            <a:ext cx="5195396" cy="5247350"/>
          </a:xfrm>
          <a:prstGeom prst="rect">
            <a:avLst/>
          </a:prstGeom>
          <a:ln w="38100" cap="sq">
            <a:solidFill>
              <a:srgbClr val="0083BD"/>
            </a:solidFill>
            <a:prstDash val="solid"/>
            <a:miter lim="800000"/>
          </a:ln>
          <a:effectLst/>
        </p:spPr>
      </p:pic>
    </p:spTree>
    <p:extLst>
      <p:ext uri="{BB962C8B-B14F-4D97-AF65-F5344CB8AC3E}">
        <p14:creationId xmlns:p14="http://schemas.microsoft.com/office/powerpoint/2010/main" val="241403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hoek 14">
            <a:extLst>
              <a:ext uri="{FF2B5EF4-FFF2-40B4-BE49-F238E27FC236}">
                <a16:creationId xmlns:a16="http://schemas.microsoft.com/office/drawing/2014/main" id="{33B8B898-7069-B0AF-478C-79203BF85B5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pic>
        <p:nvPicPr>
          <p:cNvPr id="2" name="Picture 1" descr="A blue line on a black background&#10;&#10;Description automatically generated">
            <a:extLst>
              <a:ext uri="{FF2B5EF4-FFF2-40B4-BE49-F238E27FC236}">
                <a16:creationId xmlns:a16="http://schemas.microsoft.com/office/drawing/2014/main" id="{18E1D339-FC61-A568-2D0C-48489DDBEB2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94365">
            <a:off x="-1819838" y="-235986"/>
            <a:ext cx="12290961" cy="2150918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F6BF2035-6B58-5406-1202-7635CAB1ABD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2137" y="6213231"/>
            <a:ext cx="2356399" cy="496711"/>
          </a:xfrm>
          <a:prstGeom prst="rect">
            <a:avLst/>
          </a:prstGeom>
        </p:spPr>
      </p:pic>
      <p:sp>
        <p:nvSpPr>
          <p:cNvPr id="14" name="TextBox 7">
            <a:extLst>
              <a:ext uri="{FF2B5EF4-FFF2-40B4-BE49-F238E27FC236}">
                <a16:creationId xmlns:a16="http://schemas.microsoft.com/office/drawing/2014/main" id="{37D30A9A-84EC-6300-A886-FC4A7ABEDA46}"/>
              </a:ext>
            </a:extLst>
          </p:cNvPr>
          <p:cNvSpPr txBox="1"/>
          <p:nvPr/>
        </p:nvSpPr>
        <p:spPr>
          <a:xfrm>
            <a:off x="537009" y="2488417"/>
            <a:ext cx="5766816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4000" dirty="0">
                <a:solidFill>
                  <a:srgbClr val="0082BD"/>
                </a:solidFill>
                <a:latin typeface="Lilita One" panose="02000000000000000000" pitchFamily="2" charset="0"/>
              </a:rPr>
              <a:t>Hoe </a:t>
            </a:r>
            <a:r>
              <a:rPr lang="en-AU" sz="4000" dirty="0" err="1">
                <a:solidFill>
                  <a:srgbClr val="0082BD"/>
                </a:solidFill>
                <a:latin typeface="Lilita One" panose="02000000000000000000" pitchFamily="2" charset="0"/>
              </a:rPr>
              <a:t>kan</a:t>
            </a:r>
            <a:r>
              <a:rPr lang="en-AU" sz="40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r>
              <a:rPr lang="en-AU" sz="4000" dirty="0" err="1">
                <a:solidFill>
                  <a:srgbClr val="0082BD"/>
                </a:solidFill>
                <a:latin typeface="Lilita One" panose="02000000000000000000" pitchFamily="2" charset="0"/>
              </a:rPr>
              <a:t>jij</a:t>
            </a:r>
            <a:r>
              <a:rPr lang="en-AU" sz="40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r>
              <a:rPr lang="en-AU" sz="4000" dirty="0" err="1">
                <a:solidFill>
                  <a:srgbClr val="0082BD"/>
                </a:solidFill>
                <a:latin typeface="Lilita One" panose="02000000000000000000" pitchFamily="2" charset="0"/>
              </a:rPr>
              <a:t>ervoor</a:t>
            </a:r>
            <a:r>
              <a:rPr lang="en-AU" sz="40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r>
              <a:rPr lang="en-AU" sz="4000" dirty="0" err="1">
                <a:solidFill>
                  <a:srgbClr val="0082BD"/>
                </a:solidFill>
                <a:latin typeface="Lilita One" panose="02000000000000000000" pitchFamily="2" charset="0"/>
              </a:rPr>
              <a:t>zorgen</a:t>
            </a:r>
            <a:r>
              <a:rPr lang="en-AU" sz="40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r>
              <a:rPr lang="en-AU" sz="4000" dirty="0" err="1">
                <a:solidFill>
                  <a:srgbClr val="0082BD"/>
                </a:solidFill>
                <a:latin typeface="Lilita One" panose="02000000000000000000" pitchFamily="2" charset="0"/>
              </a:rPr>
              <a:t>dat</a:t>
            </a:r>
            <a:r>
              <a:rPr lang="en-AU" sz="40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r>
              <a:rPr lang="en-AU" sz="4000" dirty="0" err="1">
                <a:solidFill>
                  <a:srgbClr val="0082BD"/>
                </a:solidFill>
                <a:latin typeface="Lilita One" panose="02000000000000000000" pitchFamily="2" charset="0"/>
              </a:rPr>
              <a:t>anderen</a:t>
            </a:r>
            <a:r>
              <a:rPr lang="en-AU" sz="40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r>
              <a:rPr lang="en-AU" sz="4000" dirty="0" err="1">
                <a:solidFill>
                  <a:srgbClr val="0082BD"/>
                </a:solidFill>
                <a:latin typeface="Lilita One" panose="02000000000000000000" pitchFamily="2" charset="0"/>
              </a:rPr>
              <a:t>jou</a:t>
            </a:r>
            <a:r>
              <a:rPr lang="en-AU" sz="40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r>
              <a:rPr lang="en-AU" sz="4000" dirty="0" err="1">
                <a:solidFill>
                  <a:srgbClr val="0082BD"/>
                </a:solidFill>
                <a:latin typeface="Lilita One" panose="02000000000000000000" pitchFamily="2" charset="0"/>
              </a:rPr>
              <a:t>goed</a:t>
            </a:r>
            <a:r>
              <a:rPr lang="en-AU" sz="40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r>
              <a:rPr lang="en-AU" sz="4000" dirty="0" err="1">
                <a:solidFill>
                  <a:srgbClr val="0082BD"/>
                </a:solidFill>
                <a:latin typeface="Lilita One" panose="02000000000000000000" pitchFamily="2" charset="0"/>
              </a:rPr>
              <a:t>kunnen</a:t>
            </a:r>
            <a:r>
              <a:rPr lang="en-AU" sz="40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r>
              <a:rPr lang="en-AU" sz="4000" dirty="0" err="1">
                <a:solidFill>
                  <a:srgbClr val="0082BD"/>
                </a:solidFill>
                <a:latin typeface="Lilita One" panose="02000000000000000000" pitchFamily="2" charset="0"/>
              </a:rPr>
              <a:t>zien</a:t>
            </a:r>
            <a:r>
              <a:rPr lang="en-AU" sz="4000" dirty="0">
                <a:solidFill>
                  <a:srgbClr val="0082BD"/>
                </a:solidFill>
                <a:latin typeface="Lilita One" panose="02000000000000000000" pitchFamily="2" charset="0"/>
              </a:rPr>
              <a:t> op </a:t>
            </a:r>
            <a:r>
              <a:rPr lang="en-AU" sz="4000" dirty="0" err="1">
                <a:solidFill>
                  <a:srgbClr val="0082BD"/>
                </a:solidFill>
                <a:latin typeface="Lilita One" panose="02000000000000000000" pitchFamily="2" charset="0"/>
              </a:rPr>
              <a:t>straat</a:t>
            </a:r>
            <a:r>
              <a:rPr lang="en-AU" sz="4000" dirty="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?</a:t>
            </a:r>
            <a:br>
              <a:rPr lang="en-AU" sz="4000" dirty="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</a:br>
            <a:br>
              <a:rPr lang="en-AU" sz="4000" dirty="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</a:br>
            <a:r>
              <a:rPr lang="en-AU" sz="4000" dirty="0">
                <a:solidFill>
                  <a:srgbClr val="0082BD"/>
                </a:solidFill>
                <a:latin typeface="Lilita One" panose="02000000000000000000" pitchFamily="2" charset="0"/>
              </a:rPr>
              <a:t>Wat doe je best </a:t>
            </a:r>
            <a:r>
              <a:rPr lang="en-AU" sz="4000" dirty="0" err="1">
                <a:solidFill>
                  <a:srgbClr val="0082BD"/>
                </a:solidFill>
                <a:latin typeface="Lilita One" panose="02000000000000000000" pitchFamily="2" charset="0"/>
              </a:rPr>
              <a:t>niet</a:t>
            </a:r>
            <a:r>
              <a:rPr lang="en-AU" sz="4000" dirty="0">
                <a:solidFill>
                  <a:srgbClr val="0082BD"/>
                </a:solidFill>
                <a:latin typeface="Lilita One" panose="02000000000000000000" pitchFamily="2" charset="0"/>
              </a:rPr>
              <a:t> achter het </a:t>
            </a:r>
            <a:r>
              <a:rPr lang="en-AU" sz="4000" dirty="0" err="1">
                <a:solidFill>
                  <a:srgbClr val="0082BD"/>
                </a:solidFill>
                <a:latin typeface="Lilita One" panose="02000000000000000000" pitchFamily="2" charset="0"/>
              </a:rPr>
              <a:t>stuur</a:t>
            </a:r>
            <a:r>
              <a:rPr lang="en-AU" sz="4000" dirty="0">
                <a:solidFill>
                  <a:srgbClr val="0082BD"/>
                </a:solidFill>
                <a:latin typeface="Lilita One" panose="02000000000000000000" pitchFamily="2" charset="0"/>
              </a:rPr>
              <a:t>/ op de </a:t>
            </a:r>
            <a:r>
              <a:rPr lang="en-AU" sz="4000" dirty="0" err="1">
                <a:solidFill>
                  <a:srgbClr val="0082BD"/>
                </a:solidFill>
                <a:latin typeface="Lilita One" panose="02000000000000000000" pitchFamily="2" charset="0"/>
              </a:rPr>
              <a:t>fiets</a:t>
            </a:r>
            <a:r>
              <a:rPr lang="en-AU" sz="4000" dirty="0">
                <a:solidFill>
                  <a:srgbClr val="0082BD"/>
                </a:solidFill>
                <a:latin typeface="Lilita One" panose="02000000000000000000" pitchFamily="2" charset="0"/>
              </a:rPr>
              <a:t>?</a:t>
            </a:r>
            <a:endParaRPr lang="en-AU" sz="4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F13189AD-D4B9-BA46-2B7E-6A079C5B22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2370" y="472637"/>
            <a:ext cx="2785129" cy="1860379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DD2B6C3C-746E-FBE1-0D76-1BE95AB794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4934" y="2628352"/>
            <a:ext cx="2772000" cy="1845112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3DF274E1-7FF7-85CB-7C83-10B4ADBF12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03750" y="4775106"/>
            <a:ext cx="2772000" cy="18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463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BAECC-05AE-FF49-3441-18BC091A7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>
            <a:extLst>
              <a:ext uri="{FF2B5EF4-FFF2-40B4-BE49-F238E27FC236}">
                <a16:creationId xmlns:a16="http://schemas.microsoft.com/office/drawing/2014/main" id="{4F935999-9125-D1CC-BAF5-867B13F423A7}"/>
              </a:ext>
            </a:extLst>
          </p:cNvPr>
          <p:cNvSpPr/>
          <p:nvPr/>
        </p:nvSpPr>
        <p:spPr>
          <a:xfrm>
            <a:off x="23992" y="0"/>
            <a:ext cx="12192000" cy="6858000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3354472-744A-2EDC-AA58-57894CA910CE}"/>
              </a:ext>
            </a:extLst>
          </p:cNvPr>
          <p:cNvCxnSpPr/>
          <p:nvPr/>
        </p:nvCxnSpPr>
        <p:spPr>
          <a:xfrm>
            <a:off x="374904" y="6190488"/>
            <a:ext cx="359156" cy="0"/>
          </a:xfrm>
          <a:prstGeom prst="line">
            <a:avLst/>
          </a:prstGeom>
          <a:ln w="12700">
            <a:solidFill>
              <a:srgbClr val="0083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blue line on a black background&#10;&#10;Description automatically generated">
            <a:extLst>
              <a:ext uri="{FF2B5EF4-FFF2-40B4-BE49-F238E27FC236}">
                <a16:creationId xmlns:a16="http://schemas.microsoft.com/office/drawing/2014/main" id="{DBB65503-A1CD-0653-588E-31F0ABA28D6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38747">
            <a:off x="-330766" y="5969875"/>
            <a:ext cx="12021422" cy="1285272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844EC5BF-409C-661A-BBF5-BE5B90D349C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9368" y="6115800"/>
            <a:ext cx="2356399" cy="496711"/>
          </a:xfrm>
          <a:prstGeom prst="rect">
            <a:avLst/>
          </a:prstGeom>
        </p:spPr>
      </p:pic>
      <p:sp>
        <p:nvSpPr>
          <p:cNvPr id="13" name="TextBox 7">
            <a:extLst>
              <a:ext uri="{FF2B5EF4-FFF2-40B4-BE49-F238E27FC236}">
                <a16:creationId xmlns:a16="http://schemas.microsoft.com/office/drawing/2014/main" id="{FA3ECAB1-5886-6054-25FB-1F6D254D75FA}"/>
              </a:ext>
            </a:extLst>
          </p:cNvPr>
          <p:cNvSpPr txBox="1"/>
          <p:nvPr/>
        </p:nvSpPr>
        <p:spPr>
          <a:xfrm>
            <a:off x="5337198" y="4592702"/>
            <a:ext cx="6391881" cy="805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4000" dirty="0">
                <a:solidFill>
                  <a:srgbClr val="0082BD"/>
                </a:solidFill>
                <a:latin typeface="Lilita One" panose="02000000000000000000" pitchFamily="2" charset="0"/>
              </a:rPr>
              <a:t>Zo </a:t>
            </a:r>
            <a:r>
              <a:rPr lang="en-AU" sz="4000" dirty="0" err="1">
                <a:solidFill>
                  <a:srgbClr val="0082BD"/>
                </a:solidFill>
                <a:latin typeface="Lilita One" panose="02000000000000000000" pitchFamily="2" charset="0"/>
              </a:rPr>
              <a:t>raakt</a:t>
            </a:r>
            <a:r>
              <a:rPr lang="en-AU" sz="40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r>
              <a:rPr lang="en-AU" sz="4000" dirty="0" err="1">
                <a:solidFill>
                  <a:srgbClr val="0082BD"/>
                </a:solidFill>
                <a:latin typeface="Lilita One" panose="02000000000000000000" pitchFamily="2" charset="0"/>
              </a:rPr>
              <a:t>iedereen</a:t>
            </a:r>
            <a:r>
              <a:rPr lang="en-AU" sz="40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r>
              <a:rPr lang="en-AU" sz="4000" dirty="0" err="1">
                <a:solidFill>
                  <a:srgbClr val="0082BD"/>
                </a:solidFill>
                <a:latin typeface="Lilita One" panose="02000000000000000000" pitchFamily="2" charset="0"/>
              </a:rPr>
              <a:t>veilig</a:t>
            </a:r>
            <a:r>
              <a:rPr lang="en-AU" sz="40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r>
              <a:rPr lang="en-AU" sz="4000" dirty="0" err="1">
                <a:solidFill>
                  <a:srgbClr val="0082BD"/>
                </a:solidFill>
                <a:latin typeface="Lilita One" panose="02000000000000000000" pitchFamily="2" charset="0"/>
              </a:rPr>
              <a:t>thuis</a:t>
            </a:r>
            <a:r>
              <a:rPr lang="en-AU" sz="4000">
                <a:solidFill>
                  <a:srgbClr val="0082BD"/>
                </a:solidFill>
                <a:latin typeface="Lilita One" panose="02000000000000000000" pitchFamily="2" charset="0"/>
              </a:rPr>
              <a:t>!</a:t>
            </a:r>
            <a:endParaRPr lang="en-AU" sz="4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48B22751-89B4-2F09-C551-93E3F1944DDD}"/>
              </a:ext>
            </a:extLst>
          </p:cNvPr>
          <p:cNvSpPr txBox="1"/>
          <p:nvPr/>
        </p:nvSpPr>
        <p:spPr>
          <a:xfrm>
            <a:off x="5251837" y="916489"/>
            <a:ext cx="7218448" cy="2549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5400" dirty="0">
                <a:solidFill>
                  <a:srgbClr val="0082BD"/>
                </a:solidFill>
                <a:latin typeface="Lilita One" panose="02000000000000000000" pitchFamily="2" charset="0"/>
              </a:rPr>
              <a:t>Hoe </a:t>
            </a:r>
            <a:r>
              <a:rPr lang="en-AU" sz="5400" dirty="0" err="1">
                <a:solidFill>
                  <a:srgbClr val="0082BD"/>
                </a:solidFill>
                <a:latin typeface="Lilita One" panose="02000000000000000000" pitchFamily="2" charset="0"/>
              </a:rPr>
              <a:t>kan</a:t>
            </a:r>
            <a:r>
              <a:rPr lang="en-AU" sz="54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r>
              <a:rPr lang="en-AU" sz="5400" dirty="0" err="1">
                <a:solidFill>
                  <a:srgbClr val="0082BD"/>
                </a:solidFill>
                <a:latin typeface="Lilita One" panose="02000000000000000000" pitchFamily="2" charset="0"/>
              </a:rPr>
              <a:t>jij</a:t>
            </a:r>
            <a:r>
              <a:rPr lang="en-AU" sz="5400" dirty="0">
                <a:solidFill>
                  <a:srgbClr val="0082BD"/>
                </a:solidFill>
                <a:latin typeface="Lilita One" panose="02000000000000000000" pitchFamily="2" charset="0"/>
              </a:rPr>
              <a:t> mee </a:t>
            </a:r>
            <a:r>
              <a:rPr lang="en-AU" sz="5400" dirty="0" err="1">
                <a:solidFill>
                  <a:srgbClr val="0082BD"/>
                </a:solidFill>
                <a:latin typeface="Lilita One" panose="02000000000000000000" pitchFamily="2" charset="0"/>
              </a:rPr>
              <a:t>zorgen</a:t>
            </a:r>
            <a:r>
              <a:rPr lang="en-AU" sz="54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br>
              <a:rPr lang="en-AU" sz="5400" dirty="0">
                <a:solidFill>
                  <a:srgbClr val="0082BD"/>
                </a:solidFill>
                <a:latin typeface="Lilita One" panose="02000000000000000000" pitchFamily="2" charset="0"/>
              </a:rPr>
            </a:br>
            <a:br>
              <a:rPr lang="en-AU" sz="5400" dirty="0">
                <a:solidFill>
                  <a:srgbClr val="0082BD"/>
                </a:solidFill>
                <a:latin typeface="Lilita One" panose="02000000000000000000" pitchFamily="2" charset="0"/>
              </a:rPr>
            </a:br>
            <a:r>
              <a:rPr lang="en-AU" sz="5400" dirty="0" err="1">
                <a:solidFill>
                  <a:srgbClr val="0082BD"/>
                </a:solidFill>
                <a:latin typeface="Lilita One" panose="02000000000000000000" pitchFamily="2" charset="0"/>
              </a:rPr>
              <a:t>voor</a:t>
            </a:r>
            <a:r>
              <a:rPr lang="en-AU" sz="5400" dirty="0">
                <a:solidFill>
                  <a:srgbClr val="0082BD"/>
                </a:solidFill>
                <a:latin typeface="Lilita One" panose="02000000000000000000" pitchFamily="2" charset="0"/>
              </a:rPr>
              <a:t> minder </a:t>
            </a:r>
            <a:r>
              <a:rPr lang="en-AU" sz="5400" dirty="0" err="1">
                <a:solidFill>
                  <a:srgbClr val="0082BD"/>
                </a:solidFill>
                <a:latin typeface="Lilita One" panose="02000000000000000000" pitchFamily="2" charset="0"/>
              </a:rPr>
              <a:t>ongevallen</a:t>
            </a:r>
            <a:r>
              <a:rPr lang="en-AU" sz="54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br>
              <a:rPr lang="en-AU" sz="5400" dirty="0">
                <a:solidFill>
                  <a:srgbClr val="0082BD"/>
                </a:solidFill>
                <a:latin typeface="Lilita One" panose="02000000000000000000" pitchFamily="2" charset="0"/>
              </a:rPr>
            </a:br>
            <a:br>
              <a:rPr lang="en-AU" sz="5400" dirty="0">
                <a:solidFill>
                  <a:srgbClr val="0082BD"/>
                </a:solidFill>
                <a:latin typeface="Lilita One" panose="02000000000000000000" pitchFamily="2" charset="0"/>
              </a:rPr>
            </a:br>
            <a:r>
              <a:rPr lang="en-AU" sz="5400" dirty="0">
                <a:solidFill>
                  <a:srgbClr val="0082BD"/>
                </a:solidFill>
                <a:latin typeface="Lilita One" panose="02000000000000000000" pitchFamily="2" charset="0"/>
              </a:rPr>
              <a:t>op de </a:t>
            </a:r>
            <a:r>
              <a:rPr lang="en-AU" sz="5400" dirty="0" err="1">
                <a:solidFill>
                  <a:srgbClr val="0082BD"/>
                </a:solidFill>
                <a:latin typeface="Lilita One" panose="02000000000000000000" pitchFamily="2" charset="0"/>
              </a:rPr>
              <a:t>baan</a:t>
            </a:r>
            <a:r>
              <a:rPr lang="en-AU" sz="5400" dirty="0">
                <a:solidFill>
                  <a:srgbClr val="0082BD"/>
                </a:solidFill>
                <a:latin typeface="Lilita One" panose="02000000000000000000" pitchFamily="2" charset="0"/>
              </a:rPr>
              <a:t>?</a:t>
            </a:r>
            <a:endParaRPr lang="en-AU" sz="54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15" name="AutoShape 2">
            <a:extLst>
              <a:ext uri="{FF2B5EF4-FFF2-40B4-BE49-F238E27FC236}">
                <a16:creationId xmlns:a16="http://schemas.microsoft.com/office/drawing/2014/main" id="{94207F2B-09EC-06BC-F26A-D51C7857DA0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4ED7F530-CA7B-0135-5839-609902FD33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921" y="1649696"/>
            <a:ext cx="4365691" cy="2943006"/>
          </a:xfrm>
          <a:prstGeom prst="rect">
            <a:avLst/>
          </a:prstGeom>
          <a:ln w="38100" cap="sq">
            <a:solidFill>
              <a:srgbClr val="0083BD"/>
            </a:solidFill>
            <a:prstDash val="solid"/>
            <a:miter lim="800000"/>
          </a:ln>
          <a:effectLst/>
        </p:spPr>
      </p:pic>
    </p:spTree>
    <p:extLst>
      <p:ext uri="{BB962C8B-B14F-4D97-AF65-F5344CB8AC3E}">
        <p14:creationId xmlns:p14="http://schemas.microsoft.com/office/powerpoint/2010/main" val="453155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36AD7179-AF9F-8207-A38D-85A5F69FD0EA}"/>
              </a:ext>
            </a:extLst>
          </p:cNvPr>
          <p:cNvSpPr/>
          <p:nvPr/>
        </p:nvSpPr>
        <p:spPr>
          <a:xfrm>
            <a:off x="0" y="33528"/>
            <a:ext cx="12192000" cy="6824472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80EF81-7EFB-2545-58EC-40A02D5F2D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0083BD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3E2AB6A-2FF6-95DA-0014-96B82F9424B8}"/>
              </a:ext>
            </a:extLst>
          </p:cNvPr>
          <p:cNvSpPr txBox="1"/>
          <p:nvPr/>
        </p:nvSpPr>
        <p:spPr>
          <a:xfrm>
            <a:off x="411387" y="732156"/>
            <a:ext cx="5684613" cy="4043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440"/>
              </a:lnSpc>
            </a:pPr>
            <a:r>
              <a:rPr lang="en-AU" sz="4200" dirty="0">
                <a:solidFill>
                  <a:schemeClr val="bg1"/>
                </a:solidFill>
                <a:latin typeface="Lilita One" panose="02000000000000000000" pitchFamily="2" charset="0"/>
              </a:rPr>
              <a:t>“</a:t>
            </a:r>
            <a:r>
              <a:rPr lang="en-AU" sz="4200" dirty="0" err="1">
                <a:solidFill>
                  <a:schemeClr val="bg1"/>
                </a:solidFill>
                <a:latin typeface="Lilita One" panose="02000000000000000000" pitchFamily="2" charset="0"/>
              </a:rPr>
              <a:t>Ik</a:t>
            </a:r>
            <a:r>
              <a:rPr lang="en-AU" sz="4200" dirty="0">
                <a:solidFill>
                  <a:schemeClr val="bg1"/>
                </a:solidFill>
                <a:latin typeface="Lilita One" panose="02000000000000000000" pitchFamily="2" charset="0"/>
              </a:rPr>
              <a:t> </a:t>
            </a:r>
            <a:r>
              <a:rPr lang="en-AU" sz="4200" dirty="0" err="1">
                <a:solidFill>
                  <a:schemeClr val="bg1"/>
                </a:solidFill>
                <a:latin typeface="Lilita One" panose="02000000000000000000" pitchFamily="2" charset="0"/>
              </a:rPr>
              <a:t>begrijp</a:t>
            </a:r>
            <a:r>
              <a:rPr lang="en-AU" sz="4200" dirty="0">
                <a:solidFill>
                  <a:schemeClr val="bg1"/>
                </a:solidFill>
                <a:latin typeface="Lilita One" panose="02000000000000000000" pitchFamily="2" charset="0"/>
              </a:rPr>
              <a:t> </a:t>
            </a:r>
            <a:r>
              <a:rPr lang="en-AU" sz="4200" dirty="0" err="1">
                <a:solidFill>
                  <a:schemeClr val="bg1"/>
                </a:solidFill>
                <a:latin typeface="Lilita One" panose="02000000000000000000" pitchFamily="2" charset="0"/>
              </a:rPr>
              <a:t>beter</a:t>
            </a:r>
            <a:r>
              <a:rPr lang="en-AU" sz="4200" dirty="0">
                <a:solidFill>
                  <a:schemeClr val="bg1"/>
                </a:solidFill>
                <a:latin typeface="Lilita One" panose="02000000000000000000" pitchFamily="2" charset="0"/>
              </a:rPr>
              <a:t> hoe </a:t>
            </a:r>
            <a:r>
              <a:rPr lang="en-AU" sz="4200" dirty="0" err="1">
                <a:solidFill>
                  <a:schemeClr val="bg1"/>
                </a:solidFill>
                <a:latin typeface="Lilita One" panose="02000000000000000000" pitchFamily="2" charset="0"/>
              </a:rPr>
              <a:t>belangrijk</a:t>
            </a:r>
            <a:r>
              <a:rPr lang="en-AU" sz="4200" dirty="0">
                <a:solidFill>
                  <a:schemeClr val="bg1"/>
                </a:solidFill>
                <a:latin typeface="Lilita One" panose="02000000000000000000" pitchFamily="2" charset="0"/>
              </a:rPr>
              <a:t> het is om de regels </a:t>
            </a:r>
            <a:r>
              <a:rPr lang="en-AU" sz="4200" dirty="0" err="1">
                <a:solidFill>
                  <a:schemeClr val="bg1"/>
                </a:solidFill>
                <a:latin typeface="Lilita One" panose="02000000000000000000" pitchFamily="2" charset="0"/>
              </a:rPr>
              <a:t>te</a:t>
            </a:r>
            <a:r>
              <a:rPr lang="en-AU" sz="4200" dirty="0">
                <a:solidFill>
                  <a:schemeClr val="bg1"/>
                </a:solidFill>
                <a:latin typeface="Lilita One" panose="02000000000000000000" pitchFamily="2" charset="0"/>
              </a:rPr>
              <a:t> </a:t>
            </a:r>
            <a:r>
              <a:rPr lang="en-AU" sz="4200" dirty="0" err="1">
                <a:solidFill>
                  <a:schemeClr val="bg1"/>
                </a:solidFill>
                <a:latin typeface="Lilita One" panose="02000000000000000000" pitchFamily="2" charset="0"/>
              </a:rPr>
              <a:t>volgen</a:t>
            </a:r>
            <a:r>
              <a:rPr lang="en-AU" sz="4200" dirty="0">
                <a:solidFill>
                  <a:schemeClr val="bg1"/>
                </a:solidFill>
                <a:latin typeface="Lilita One" panose="02000000000000000000" pitchFamily="2" charset="0"/>
              </a:rPr>
              <a:t>, </a:t>
            </a:r>
            <a:r>
              <a:rPr lang="en-AU" sz="4200" dirty="0" err="1">
                <a:solidFill>
                  <a:schemeClr val="bg1"/>
                </a:solidFill>
                <a:latin typeface="Lilita One" panose="02000000000000000000" pitchFamily="2" charset="0"/>
              </a:rPr>
              <a:t>ook</a:t>
            </a:r>
            <a:r>
              <a:rPr lang="en-AU" sz="4200" dirty="0">
                <a:solidFill>
                  <a:schemeClr val="bg1"/>
                </a:solidFill>
                <a:latin typeface="Lilita One" panose="02000000000000000000" pitchFamily="2" charset="0"/>
              </a:rPr>
              <a:t> </a:t>
            </a:r>
            <a:r>
              <a:rPr lang="en-AU" sz="4200" dirty="0" err="1">
                <a:solidFill>
                  <a:schemeClr val="bg1"/>
                </a:solidFill>
                <a:latin typeface="Lilita One" panose="02000000000000000000" pitchFamily="2" charset="0"/>
              </a:rPr>
              <a:t>als</a:t>
            </a:r>
            <a:r>
              <a:rPr lang="en-AU" sz="4200" dirty="0">
                <a:solidFill>
                  <a:schemeClr val="bg1"/>
                </a:solidFill>
                <a:latin typeface="Lilita One" panose="02000000000000000000" pitchFamily="2" charset="0"/>
              </a:rPr>
              <a:t> </a:t>
            </a:r>
            <a:r>
              <a:rPr lang="en-AU" sz="4200" dirty="0" err="1">
                <a:solidFill>
                  <a:schemeClr val="bg1"/>
                </a:solidFill>
                <a:latin typeface="Lilita One" panose="02000000000000000000" pitchFamily="2" charset="0"/>
              </a:rPr>
              <a:t>zwakke</a:t>
            </a:r>
            <a:r>
              <a:rPr lang="en-AU" sz="4200" dirty="0">
                <a:solidFill>
                  <a:schemeClr val="bg1"/>
                </a:solidFill>
                <a:latin typeface="Lilita One" panose="02000000000000000000" pitchFamily="2" charset="0"/>
              </a:rPr>
              <a:t> </a:t>
            </a:r>
            <a:r>
              <a:rPr lang="en-AU" sz="4200" dirty="0" err="1">
                <a:solidFill>
                  <a:schemeClr val="bg1"/>
                </a:solidFill>
                <a:latin typeface="Lilita One" panose="02000000000000000000" pitchFamily="2" charset="0"/>
              </a:rPr>
              <a:t>weggebruiker</a:t>
            </a:r>
            <a:r>
              <a:rPr lang="en-AU" sz="4200" dirty="0">
                <a:solidFill>
                  <a:schemeClr val="bg1"/>
                </a:solidFill>
                <a:latin typeface="Lilita One" panose="02000000000000000000" pitchFamily="2" charset="0"/>
              </a:rPr>
              <a:t>.</a:t>
            </a:r>
          </a:p>
          <a:p>
            <a:pPr>
              <a:lnSpc>
                <a:spcPts val="4440"/>
              </a:lnSpc>
            </a:pPr>
            <a:endParaRPr lang="en-AU" sz="4200" dirty="0">
              <a:solidFill>
                <a:schemeClr val="bg1"/>
              </a:solidFill>
              <a:latin typeface="Lilita One" panose="02000000000000000000" pitchFamily="2" charset="0"/>
            </a:endParaRPr>
          </a:p>
          <a:p>
            <a:pPr>
              <a:lnSpc>
                <a:spcPts val="4440"/>
              </a:lnSpc>
            </a:pPr>
            <a:r>
              <a:rPr lang="en-AU" sz="4200" dirty="0">
                <a:solidFill>
                  <a:schemeClr val="bg1"/>
                </a:solidFill>
                <a:latin typeface="Lilita One" panose="02000000000000000000" pitchFamily="2" charset="0"/>
              </a:rPr>
              <a:t>Dat </a:t>
            </a:r>
            <a:r>
              <a:rPr lang="en-AU" sz="4200" dirty="0" err="1">
                <a:solidFill>
                  <a:schemeClr val="bg1"/>
                </a:solidFill>
                <a:latin typeface="Lilita One" panose="02000000000000000000" pitchFamily="2" charset="0"/>
              </a:rPr>
              <a:t>maakt</a:t>
            </a:r>
            <a:r>
              <a:rPr lang="en-AU" sz="4200" dirty="0">
                <a:solidFill>
                  <a:schemeClr val="bg1"/>
                </a:solidFill>
                <a:latin typeface="Lilita One" panose="02000000000000000000" pitchFamily="2" charset="0"/>
              </a:rPr>
              <a:t> de </a:t>
            </a:r>
            <a:r>
              <a:rPr lang="en-AU" sz="4200" dirty="0" err="1">
                <a:solidFill>
                  <a:schemeClr val="bg1"/>
                </a:solidFill>
                <a:latin typeface="Lilita One" panose="02000000000000000000" pitchFamily="2" charset="0"/>
              </a:rPr>
              <a:t>weg</a:t>
            </a:r>
            <a:r>
              <a:rPr lang="en-AU" sz="4200" dirty="0">
                <a:solidFill>
                  <a:schemeClr val="bg1"/>
                </a:solidFill>
                <a:latin typeface="Lilita One" panose="02000000000000000000" pitchFamily="2" charset="0"/>
              </a:rPr>
              <a:t> </a:t>
            </a:r>
            <a:r>
              <a:rPr lang="en-AU" sz="4200" dirty="0" err="1">
                <a:solidFill>
                  <a:schemeClr val="bg1"/>
                </a:solidFill>
                <a:latin typeface="Lilita One" panose="02000000000000000000" pitchFamily="2" charset="0"/>
              </a:rPr>
              <a:t>veiliger</a:t>
            </a:r>
            <a:r>
              <a:rPr lang="en-AU" sz="4200" dirty="0">
                <a:solidFill>
                  <a:schemeClr val="bg1"/>
                </a:solidFill>
                <a:latin typeface="Lilita One" panose="02000000000000000000" pitchFamily="2" charset="0"/>
              </a:rPr>
              <a:t> </a:t>
            </a:r>
            <a:r>
              <a:rPr lang="en-AU" sz="4200" dirty="0" err="1">
                <a:solidFill>
                  <a:schemeClr val="bg1"/>
                </a:solidFill>
                <a:latin typeface="Lilita One" panose="02000000000000000000" pitchFamily="2" charset="0"/>
              </a:rPr>
              <a:t>voor</a:t>
            </a:r>
            <a:r>
              <a:rPr lang="en-AU" sz="4200" dirty="0">
                <a:solidFill>
                  <a:schemeClr val="bg1"/>
                </a:solidFill>
                <a:latin typeface="Lilita One" panose="02000000000000000000" pitchFamily="2" charset="0"/>
              </a:rPr>
              <a:t> </a:t>
            </a:r>
            <a:r>
              <a:rPr lang="en-AU" sz="4200" dirty="0" err="1">
                <a:solidFill>
                  <a:schemeClr val="bg1"/>
                </a:solidFill>
                <a:latin typeface="Lilita One" panose="02000000000000000000" pitchFamily="2" charset="0"/>
              </a:rPr>
              <a:t>iedereen</a:t>
            </a:r>
            <a:r>
              <a:rPr lang="en-AU" sz="4200" dirty="0">
                <a:solidFill>
                  <a:schemeClr val="bg1"/>
                </a:solidFill>
                <a:latin typeface="Lilita One" panose="02000000000000000000" pitchFamily="2" charset="0"/>
              </a:rPr>
              <a:t>.”</a:t>
            </a:r>
            <a:endParaRPr lang="en-AU" sz="4200" dirty="0">
              <a:solidFill>
                <a:schemeClr val="bg1"/>
              </a:solidFill>
              <a:effectLst/>
              <a:latin typeface="Muli" pitchFamily="2" charset="77"/>
            </a:endParaRPr>
          </a:p>
        </p:txBody>
      </p:sp>
      <p:pic>
        <p:nvPicPr>
          <p:cNvPr id="6" name="Picture 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E436BE94-4640-0D3B-8BF6-F4D2612E1FD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76" y="6044507"/>
            <a:ext cx="3260684" cy="691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319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4EF6EDF-759E-8303-74D3-5C4F2375349E}"/>
              </a:ext>
            </a:extLst>
          </p:cNvPr>
          <p:cNvSpPr/>
          <p:nvPr/>
        </p:nvSpPr>
        <p:spPr>
          <a:xfrm>
            <a:off x="-89992" y="-58732"/>
            <a:ext cx="12371984" cy="6916732"/>
          </a:xfrm>
          <a:prstGeom prst="rect">
            <a:avLst/>
          </a:prstGeom>
          <a:solidFill>
            <a:srgbClr val="004A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F1B1915-579F-E851-078C-9C838DD9D9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79984" y="-58732"/>
            <a:ext cx="6089650" cy="7012640"/>
          </a:xfrm>
          <a:prstGeom prst="rect">
            <a:avLst/>
          </a:prstGeom>
          <a:ln>
            <a:noFill/>
          </a:ln>
        </p:spPr>
      </p:pic>
      <p:pic>
        <p:nvPicPr>
          <p:cNvPr id="5" name="Picture 4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02FE675C-042D-15A6-7BBD-BF045FC5D8D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8130" y="4429056"/>
            <a:ext cx="4765405" cy="101084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60B8A79-78C6-071B-DABA-3E33153B081F}"/>
              </a:ext>
            </a:extLst>
          </p:cNvPr>
          <p:cNvSpPr txBox="1">
            <a:spLocks/>
          </p:cNvSpPr>
          <p:nvPr/>
        </p:nvSpPr>
        <p:spPr>
          <a:xfrm>
            <a:off x="6940720" y="58732"/>
            <a:ext cx="4846320" cy="258775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5400"/>
              </a:lnSpc>
            </a:pPr>
            <a:r>
              <a:rPr lang="en-AU" sz="5000" dirty="0" err="1">
                <a:solidFill>
                  <a:schemeClr val="bg1"/>
                </a:solidFill>
                <a:latin typeface="Lilita One" panose="02000000000000000000" pitchFamily="2" charset="0"/>
              </a:rPr>
              <a:t>Een</a:t>
            </a:r>
            <a:r>
              <a:rPr lang="en-AU" sz="5000" dirty="0">
                <a:solidFill>
                  <a:schemeClr val="bg1"/>
                </a:solidFill>
                <a:latin typeface="Lilita One" panose="02000000000000000000" pitchFamily="2" charset="0"/>
              </a:rPr>
              <a:t> </a:t>
            </a:r>
            <a:r>
              <a:rPr lang="en-AU" sz="5000" dirty="0" err="1">
                <a:solidFill>
                  <a:schemeClr val="bg1"/>
                </a:solidFill>
                <a:latin typeface="Lilita One" panose="02000000000000000000" pitchFamily="2" charset="0"/>
              </a:rPr>
              <a:t>vorming</a:t>
            </a:r>
            <a:r>
              <a:rPr lang="en-AU" sz="5000" dirty="0">
                <a:solidFill>
                  <a:schemeClr val="bg1"/>
                </a:solidFill>
                <a:latin typeface="Lilita One" panose="02000000000000000000" pitchFamily="2" charset="0"/>
              </a:rPr>
              <a:t> van Groep Maatwerk</a:t>
            </a:r>
            <a:endParaRPr lang="en-US" sz="50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E22652-FB17-863D-DA52-33FBA7CC54F1}"/>
              </a:ext>
            </a:extLst>
          </p:cNvPr>
          <p:cNvSpPr txBox="1"/>
          <p:nvPr/>
        </p:nvSpPr>
        <p:spPr>
          <a:xfrm>
            <a:off x="6834554" y="2239823"/>
            <a:ext cx="48463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Ook </a:t>
            </a:r>
            <a:r>
              <a:rPr lang="en-AU" sz="48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iets</a:t>
            </a:r>
            <a:r>
              <a:rPr lang="en-AU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 </a:t>
            </a:r>
            <a:r>
              <a:rPr lang="en-AU" sz="48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voor</a:t>
            </a:r>
            <a:r>
              <a:rPr lang="en-AU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 </a:t>
            </a:r>
            <a:r>
              <a:rPr lang="en-AU" sz="48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jou</a:t>
            </a:r>
            <a:r>
              <a:rPr lang="en-AU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?</a:t>
            </a:r>
            <a:endParaRPr lang="en-AU" sz="4800" dirty="0">
              <a:solidFill>
                <a:schemeClr val="accent5">
                  <a:lumMod val="60000"/>
                  <a:lumOff val="40000"/>
                </a:schemeClr>
              </a:solidFill>
              <a:effectLst/>
              <a:latin typeface="Muli" pitchFamily="2" charset="77"/>
            </a:endParaRPr>
          </a:p>
          <a:p>
            <a:pPr algn="ctr"/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4CEE4DD-6C23-EBAC-945B-32F854B816F1}"/>
              </a:ext>
            </a:extLst>
          </p:cNvPr>
          <p:cNvSpPr txBox="1">
            <a:spLocks/>
          </p:cNvSpPr>
          <p:nvPr/>
        </p:nvSpPr>
        <p:spPr>
          <a:xfrm>
            <a:off x="6096000" y="5535808"/>
            <a:ext cx="5977534" cy="14181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5400"/>
              </a:lnSpc>
            </a:pPr>
            <a:r>
              <a:rPr lang="en-AU" sz="8000" dirty="0">
                <a:solidFill>
                  <a:schemeClr val="accent5">
                    <a:lumMod val="60000"/>
                    <a:lumOff val="40000"/>
                  </a:schemeClr>
                </a:solidFill>
                <a:latin typeface="Lilita One" panose="02000000000000000000" pitchFamily="2" charset="0"/>
              </a:rPr>
              <a:t>VTO</a:t>
            </a:r>
            <a:r>
              <a:rPr lang="en-AU" sz="8000" dirty="0">
                <a:solidFill>
                  <a:schemeClr val="bg1"/>
                </a:solidFill>
                <a:latin typeface="Lilita One" panose="02000000000000000000" pitchFamily="2" charset="0"/>
              </a:rPr>
              <a:t>-team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274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Diepblauw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278</Words>
  <Application>Microsoft Office PowerPoint</Application>
  <PresentationFormat>Breedbeeld</PresentationFormat>
  <Paragraphs>23</Paragraphs>
  <Slides>6</Slides>
  <Notes>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Lilita One</vt:lpstr>
      <vt:lpstr>Muli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Plaats presentatie titel hier</dc:title>
  <dc:creator>Lieve Torbeyns</dc:creator>
  <cp:lastModifiedBy>Lisa Beauson</cp:lastModifiedBy>
  <cp:revision>31</cp:revision>
  <dcterms:created xsi:type="dcterms:W3CDTF">2023-11-14T11:00:12Z</dcterms:created>
  <dcterms:modified xsi:type="dcterms:W3CDTF">2024-08-12T08:13:38Z</dcterms:modified>
</cp:coreProperties>
</file>