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16/07/2024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16/07/2024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16/07/2024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24096" y="243061"/>
            <a:ext cx="499125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ENERGIE-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WIJZER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603740" y="4012976"/>
            <a:ext cx="52519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Op naar een lagere energierekening!</a:t>
            </a:r>
          </a:p>
          <a:p>
            <a:endParaRPr lang="nl-BE" sz="2800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nel een lagere energierekening! | GaGoed Leiden">
            <a:extLst>
              <a:ext uri="{FF2B5EF4-FFF2-40B4-BE49-F238E27FC236}">
                <a16:creationId xmlns:a16="http://schemas.microsoft.com/office/drawing/2014/main" id="{BF546086-6726-8F17-7282-41107E15BB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9" r="35676"/>
          <a:stretch/>
        </p:blipFill>
        <p:spPr bwMode="auto">
          <a:xfrm>
            <a:off x="6096000" y="94824"/>
            <a:ext cx="6096000" cy="677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815584" y="1063878"/>
            <a:ext cx="5766816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Waarom kost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energie zoveel?</a:t>
            </a:r>
          </a:p>
          <a:p>
            <a:pPr>
              <a:lnSpc>
                <a:spcPts val="3440"/>
              </a:lnSpc>
            </a:pPr>
            <a:endParaRPr lang="en-AU" sz="6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815584" y="3153895"/>
            <a:ext cx="576681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Hoe kunnen we onze rekeningen toch betaalbaar houden?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5" y="691218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5 tips om meer energie te besparen in huis | Karolien Lafaut">
            <a:extLst>
              <a:ext uri="{FF2B5EF4-FFF2-40B4-BE49-F238E27FC236}">
                <a16:creationId xmlns:a16="http://schemas.microsoft.com/office/drawing/2014/main" id="{101DF591-F840-3BBF-9970-7905C7CEE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6" t="14945" r="28750" b="1"/>
          <a:stretch/>
        </p:blipFill>
        <p:spPr bwMode="auto">
          <a:xfrm>
            <a:off x="323575" y="677344"/>
            <a:ext cx="4729171" cy="434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427509" y="2459185"/>
            <a:ext cx="576681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Wat is het verschil tussen een vast en een variabel contract?</a:t>
            </a:r>
            <a:b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Welke toestellen verbruiken het meest?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3074" name="Picture 2" descr="Je energiecontract opzeggen, hoe doe je dat? | Aanbieders">
            <a:extLst>
              <a:ext uri="{FF2B5EF4-FFF2-40B4-BE49-F238E27FC236}">
                <a16:creationId xmlns:a16="http://schemas.microsoft.com/office/drawing/2014/main" id="{05DEC207-8D01-23CD-FA44-83CA1B300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962" y="40005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ast of variabel energiecontract 2024: wat is de beste keuze?">
            <a:extLst>
              <a:ext uri="{FF2B5EF4-FFF2-40B4-BE49-F238E27FC236}">
                <a16:creationId xmlns:a16="http://schemas.microsoft.com/office/drawing/2014/main" id="{DB27F4A3-21F5-7BBA-F014-727BA54AB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334" y="2644034"/>
            <a:ext cx="374332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it is het beste moment om een vast energiecontract af te sluiten | Margriet">
            <a:extLst>
              <a:ext uri="{FF2B5EF4-FFF2-40B4-BE49-F238E27FC236}">
                <a16:creationId xmlns:a16="http://schemas.microsoft.com/office/drawing/2014/main" id="{386D017A-DC1D-7F12-8A2A-B3B73FD60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581" y="421396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Je energiecontract veranderen in april? | Goedgezind.be">
            <a:extLst>
              <a:ext uri="{FF2B5EF4-FFF2-40B4-BE49-F238E27FC236}">
                <a16:creationId xmlns:a16="http://schemas.microsoft.com/office/drawing/2014/main" id="{EBFD3F25-1397-B877-C13F-AF0F4A7B0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962" y="4213966"/>
            <a:ext cx="3220543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008952" y="3305532"/>
            <a:ext cx="576681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Niet enkel goed voor onze </a:t>
            </a:r>
            <a:r>
              <a:rPr lang="nl-NL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portemonnee, ook goed voor het milieu!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4973552" y="1168598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7200">
                <a:solidFill>
                  <a:srgbClr val="0082BD"/>
                </a:solidFill>
                <a:latin typeface="Lilita One" panose="02000000000000000000" pitchFamily="2" charset="0"/>
              </a:rPr>
              <a:t>Minder</a:t>
            </a:r>
            <a:br>
              <a:rPr lang="en-AU" sz="72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72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7200">
                <a:solidFill>
                  <a:srgbClr val="0082BD"/>
                </a:solidFill>
                <a:latin typeface="Lilita One" panose="02000000000000000000" pitchFamily="2" charset="0"/>
              </a:rPr>
              <a:t>verbruiken...</a:t>
            </a:r>
            <a:endParaRPr lang="en-AU" sz="72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577947" y="658602"/>
            <a:ext cx="5869745" cy="2914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“Leuke vorming met veel tips voor wie zelf de rekeningen moet betalen, maar ook handig voor al de rest!”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266</Words>
  <Application>Microsoft Office PowerPoint</Application>
  <PresentationFormat>Breedbeeld</PresentationFormat>
  <Paragraphs>23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31</cp:revision>
  <dcterms:created xsi:type="dcterms:W3CDTF">2023-11-14T11:00:12Z</dcterms:created>
  <dcterms:modified xsi:type="dcterms:W3CDTF">2024-07-16T07:18:14Z</dcterms:modified>
</cp:coreProperties>
</file>